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392" r:id="rId13"/>
    <p:sldId id="403" r:id="rId14"/>
    <p:sldId id="404" r:id="rId15"/>
    <p:sldId id="405" r:id="rId16"/>
    <p:sldId id="415" r:id="rId17"/>
    <p:sldId id="414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93" r:id="rId27"/>
    <p:sldId id="395" r:id="rId28"/>
    <p:sldId id="397" r:id="rId29"/>
    <p:sldId id="399" r:id="rId30"/>
    <p:sldId id="400" r:id="rId31"/>
    <p:sldId id="416" r:id="rId32"/>
    <p:sldId id="417" r:id="rId33"/>
    <p:sldId id="418" r:id="rId34"/>
    <p:sldId id="266" r:id="rId35"/>
    <p:sldId id="271" r:id="rId36"/>
    <p:sldId id="419" r:id="rId37"/>
    <p:sldId id="272" r:id="rId38"/>
    <p:sldId id="273" r:id="rId39"/>
    <p:sldId id="420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70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269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32" r:id="rId101"/>
    <p:sldId id="333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  <p:sldId id="353" r:id="rId122"/>
    <p:sldId id="354" r:id="rId123"/>
    <p:sldId id="268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362" r:id="rId132"/>
    <p:sldId id="363" r:id="rId133"/>
    <p:sldId id="364" r:id="rId134"/>
    <p:sldId id="365" r:id="rId135"/>
    <p:sldId id="366" r:id="rId136"/>
    <p:sldId id="367" r:id="rId137"/>
    <p:sldId id="368" r:id="rId138"/>
    <p:sldId id="369" r:id="rId139"/>
    <p:sldId id="267" r:id="rId140"/>
    <p:sldId id="370" r:id="rId141"/>
    <p:sldId id="371" r:id="rId142"/>
    <p:sldId id="372" r:id="rId143"/>
    <p:sldId id="373" r:id="rId144"/>
    <p:sldId id="374" r:id="rId145"/>
    <p:sldId id="375" r:id="rId146"/>
    <p:sldId id="376" r:id="rId147"/>
    <p:sldId id="377" r:id="rId148"/>
    <p:sldId id="378" r:id="rId149"/>
    <p:sldId id="379" r:id="rId150"/>
    <p:sldId id="380" r:id="rId151"/>
    <p:sldId id="381" r:id="rId152"/>
    <p:sldId id="382" r:id="rId153"/>
    <p:sldId id="383" r:id="rId154"/>
    <p:sldId id="384" r:id="rId155"/>
    <p:sldId id="385" r:id="rId156"/>
    <p:sldId id="386" r:id="rId157"/>
    <p:sldId id="387" r:id="rId158"/>
    <p:sldId id="388" r:id="rId159"/>
    <p:sldId id="389" r:id="rId1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주요 기능 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xmlns="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xmlns="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1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화면 설계서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0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0149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5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8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209856" y="17147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04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494959" y="23820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3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4" y="537873"/>
            <a:ext cx="10256143" cy="55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0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2" y="291381"/>
            <a:ext cx="9851366" cy="59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xmlns="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xmlns="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10372</Words>
  <Application>Microsoft Office PowerPoint</Application>
  <PresentationFormat>사용자 지정</PresentationFormat>
  <Paragraphs>4422</Paragraphs>
  <Slides>159</Slides>
  <Notes>122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0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주요 기능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47</cp:revision>
  <dcterms:created xsi:type="dcterms:W3CDTF">2020-02-04T14:16:01Z</dcterms:created>
  <dcterms:modified xsi:type="dcterms:W3CDTF">2020-02-11T06:09:12Z</dcterms:modified>
</cp:coreProperties>
</file>